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732" r:id="rId2"/>
    <p:sldId id="733" r:id="rId3"/>
    <p:sldId id="734" r:id="rId4"/>
    <p:sldId id="735" r:id="rId5"/>
    <p:sldId id="73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82" autoAdjust="0"/>
    <p:restoredTop sz="94660"/>
  </p:normalViewPr>
  <p:slideViewPr>
    <p:cSldViewPr snapToGrid="0">
      <p:cViewPr varScale="1">
        <p:scale>
          <a:sx n="84" d="100"/>
          <a:sy n="84" d="100"/>
        </p:scale>
        <p:origin x="8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modSld">
      <pc:chgData name="贵申 王" userId="201fba2491c5f930" providerId="LiveId" clId="{DCE2E79A-FA80-4B3F-A3B4-A0C24C0A3357}" dt="2026-03-06T04:25:41.453" v="27"/>
      <pc:docMkLst>
        <pc:docMk/>
      </pc:docMkLst>
      <pc:sldChg chg="modSp mod">
        <pc:chgData name="贵申 王" userId="201fba2491c5f930" providerId="LiveId" clId="{DCE2E79A-FA80-4B3F-A3B4-A0C24C0A3357}" dt="2026-03-06T04:25:07.934" v="16" actId="20577"/>
        <pc:sldMkLst>
          <pc:docMk/>
          <pc:sldMk cId="0" sldId="732"/>
        </pc:sldMkLst>
        <pc:spChg chg="mod">
          <ac:chgData name="贵申 王" userId="201fba2491c5f930" providerId="LiveId" clId="{DCE2E79A-FA80-4B3F-A3B4-A0C24C0A3357}" dt="2026-03-06T04:24:25.418" v="2" actId="20577"/>
          <ac:spMkLst>
            <pc:docMk/>
            <pc:sldMk cId="0" sldId="732"/>
            <ac:spMk id="53250" creationId="{45DABCB8-CB7D-EC96-7CAF-4B24ED401262}"/>
          </ac:spMkLst>
        </pc:spChg>
        <pc:spChg chg="mod">
          <ac:chgData name="贵申 王" userId="201fba2491c5f930" providerId="LiveId" clId="{DCE2E79A-FA80-4B3F-A3B4-A0C24C0A3357}" dt="2026-03-06T04:25:07.934" v="16" actId="20577"/>
          <ac:spMkLst>
            <pc:docMk/>
            <pc:sldMk cId="0" sldId="732"/>
            <ac:spMk id="53251" creationId="{5D0BACF2-A65A-B686-2DC2-7261AB839622}"/>
          </ac:spMkLst>
        </pc:spChg>
      </pc:sldChg>
      <pc:sldChg chg="modSp mod">
        <pc:chgData name="贵申 王" userId="201fba2491c5f930" providerId="LiveId" clId="{DCE2E79A-FA80-4B3F-A3B4-A0C24C0A3357}" dt="2026-03-06T04:25:22.678" v="23" actId="20577"/>
        <pc:sldMkLst>
          <pc:docMk/>
          <pc:sldMk cId="323380025" sldId="733"/>
        </pc:sldMkLst>
        <pc:spChg chg="mod">
          <ac:chgData name="贵申 王" userId="201fba2491c5f930" providerId="LiveId" clId="{DCE2E79A-FA80-4B3F-A3B4-A0C24C0A3357}" dt="2026-03-06T04:24:31.582" v="4" actId="20577"/>
          <ac:spMkLst>
            <pc:docMk/>
            <pc:sldMk cId="323380025" sldId="733"/>
            <ac:spMk id="53250" creationId="{2F43A268-A39A-582B-9C5E-103414EA8E6C}"/>
          </ac:spMkLst>
        </pc:spChg>
        <pc:spChg chg="mod">
          <ac:chgData name="贵申 王" userId="201fba2491c5f930" providerId="LiveId" clId="{DCE2E79A-FA80-4B3F-A3B4-A0C24C0A3357}" dt="2026-03-06T04:25:22.678" v="23" actId="20577"/>
          <ac:spMkLst>
            <pc:docMk/>
            <pc:sldMk cId="323380025" sldId="733"/>
            <ac:spMk id="53251" creationId="{6814B23B-B42E-DECF-0BDA-6F4B49C553EA}"/>
          </ac:spMkLst>
        </pc:spChg>
      </pc:sldChg>
      <pc:sldChg chg="modSp mod">
        <pc:chgData name="贵申 王" userId="201fba2491c5f930" providerId="LiveId" clId="{DCE2E79A-FA80-4B3F-A3B4-A0C24C0A3357}" dt="2026-03-06T04:25:32.677" v="25" actId="20577"/>
        <pc:sldMkLst>
          <pc:docMk/>
          <pc:sldMk cId="3842121489" sldId="734"/>
        </pc:sldMkLst>
        <pc:spChg chg="mod">
          <ac:chgData name="贵申 王" userId="201fba2491c5f930" providerId="LiveId" clId="{DCE2E79A-FA80-4B3F-A3B4-A0C24C0A3357}" dt="2026-03-06T04:24:38.215" v="6" actId="20577"/>
          <ac:spMkLst>
            <pc:docMk/>
            <pc:sldMk cId="3842121489" sldId="734"/>
            <ac:spMk id="53250" creationId="{43FA6E03-D84D-6634-D750-AFF1BECD3138}"/>
          </ac:spMkLst>
        </pc:spChg>
        <pc:spChg chg="mod">
          <ac:chgData name="贵申 王" userId="201fba2491c5f930" providerId="LiveId" clId="{DCE2E79A-FA80-4B3F-A3B4-A0C24C0A3357}" dt="2026-03-06T04:25:32.677" v="25" actId="20577"/>
          <ac:spMkLst>
            <pc:docMk/>
            <pc:sldMk cId="3842121489" sldId="734"/>
            <ac:spMk id="53251" creationId="{6C33AB5E-D740-3A19-E70B-59AB62EC8776}"/>
          </ac:spMkLst>
        </pc:spChg>
      </pc:sldChg>
      <pc:sldChg chg="modSp mod">
        <pc:chgData name="贵申 王" userId="201fba2491c5f930" providerId="LiveId" clId="{DCE2E79A-FA80-4B3F-A3B4-A0C24C0A3357}" dt="2026-03-06T04:25:36.947" v="26"/>
        <pc:sldMkLst>
          <pc:docMk/>
          <pc:sldMk cId="3698738505" sldId="735"/>
        </pc:sldMkLst>
        <pc:spChg chg="mod">
          <ac:chgData name="贵申 王" userId="201fba2491c5f930" providerId="LiveId" clId="{DCE2E79A-FA80-4B3F-A3B4-A0C24C0A3357}" dt="2026-03-06T04:24:42.900" v="8" actId="20577"/>
          <ac:spMkLst>
            <pc:docMk/>
            <pc:sldMk cId="3698738505" sldId="735"/>
            <ac:spMk id="53250" creationId="{3F5C94FD-7390-ABB8-1233-793D52CF608C}"/>
          </ac:spMkLst>
        </pc:spChg>
        <pc:spChg chg="mod">
          <ac:chgData name="贵申 王" userId="201fba2491c5f930" providerId="LiveId" clId="{DCE2E79A-FA80-4B3F-A3B4-A0C24C0A3357}" dt="2026-03-06T04:25:36.947" v="26"/>
          <ac:spMkLst>
            <pc:docMk/>
            <pc:sldMk cId="3698738505" sldId="735"/>
            <ac:spMk id="53251" creationId="{AA023227-9FB9-8CD1-DB9F-1D3908F508C6}"/>
          </ac:spMkLst>
        </pc:spChg>
      </pc:sldChg>
      <pc:sldChg chg="modSp add mod">
        <pc:chgData name="贵申 王" userId="201fba2491c5f930" providerId="LiveId" clId="{DCE2E79A-FA80-4B3F-A3B4-A0C24C0A3357}" dt="2026-03-06T04:25:41.453" v="27"/>
        <pc:sldMkLst>
          <pc:docMk/>
          <pc:sldMk cId="1565578354" sldId="736"/>
        </pc:sldMkLst>
        <pc:spChg chg="mod">
          <ac:chgData name="贵申 王" userId="201fba2491c5f930" providerId="LiveId" clId="{DCE2E79A-FA80-4B3F-A3B4-A0C24C0A3357}" dt="2026-03-06T04:24:48.329" v="14" actId="20577"/>
          <ac:spMkLst>
            <pc:docMk/>
            <pc:sldMk cId="1565578354" sldId="736"/>
            <ac:spMk id="53250" creationId="{B47E1C52-B4F8-37CC-D947-4EEB6BF00A15}"/>
          </ac:spMkLst>
        </pc:spChg>
        <pc:spChg chg="mod">
          <ac:chgData name="贵申 王" userId="201fba2491c5f930" providerId="LiveId" clId="{DCE2E79A-FA80-4B3F-A3B4-A0C24C0A3357}" dt="2026-03-06T04:25:41.453" v="27"/>
          <ac:spMkLst>
            <pc:docMk/>
            <pc:sldMk cId="1565578354" sldId="736"/>
            <ac:spMk id="53251" creationId="{52A72D1C-68B7-094A-CDFD-D3E26DFE5B1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C34952-A58A-434A-934C-52ADF0E5F38B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BFE98-3C26-4CDE-9A2E-16A16B4F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6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3D07D74C-F240-022E-7E0A-6F69CF33A9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DB99B0-A968-4C85-9411-E2AE8AC6DAB6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F05B68E8-3A98-A347-54E5-E57D52C2B8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947A6C58-715A-577F-56FE-F09A9AA8BF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350FC9-8B54-D015-D86D-714752A5B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EA193CA8-0647-F497-D469-4479ED3E26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DB99B0-A968-4C85-9411-E2AE8AC6DAB6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D2E59722-5C85-BA20-A910-4C5A2365F2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3EB956CA-E10A-3C36-71D2-E30DBEB423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6991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42B45-C7AF-89D2-406E-538680A24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1A441959-D14E-8728-643B-E070A4CAD5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DB99B0-A968-4C85-9411-E2AE8AC6DAB6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CFDA122B-C7F7-09C9-EA91-6DC1546744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94540C10-0FD7-A67C-45AD-7CECA88237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30223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839103-02FB-66E0-10C3-3EE1C2CB1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8EC10E06-DECB-0E54-43CE-92923BB5B2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DB99B0-A968-4C85-9411-E2AE8AC6DAB6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48033024-39DD-A3F4-194F-347381FF0A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090D178D-7D41-ADD4-9602-687CC397D5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87060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03A700-008C-AE96-96E1-561E28E89D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0F52636D-1885-005D-9119-51BF83084A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DB99B0-A968-4C85-9411-E2AE8AC6DAB6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D25B24F0-8DFE-5A42-1B25-DD0B2FD8957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F91A1149-B2B9-3320-D855-1DAC61199B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088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A21F3AF-CDDA-E00C-AA4D-B8A7C143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60CBE62-F16C-003F-E9AA-B7F25B9FD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EB1C96B-2B32-0959-BFD1-8F347678E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F12B2-6988-4DF1-88E3-4E395BE589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5835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587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45DABCB8-CB7D-EC96-7CAF-4B24ED401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617220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我以祷告来到你跟前 </a:t>
            </a:r>
            <a:endParaRPr lang="en-US" altLang="zh-CN" sz="3200" b="1" i="0" dirty="0">
              <a:solidFill>
                <a:srgbClr val="FF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Every Time I Pray</a:t>
            </a:r>
            <a:r>
              <a:rPr 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CN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1/5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5D0BACF2-A65A-B686-2DC2-7261AB839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370" y="1939290"/>
            <a:ext cx="10081260" cy="430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en-US" altLang="zh-CN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1 </a:t>
            </a: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我以祷告来到祢跟前，　</a:t>
            </a:r>
            <a:endParaRPr lang="en-US" altLang="zh-CN" sz="32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我要寻求祢。</a:t>
            </a: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我要站在破口之中，　</a:t>
            </a:r>
            <a:endParaRPr lang="en-US" altLang="zh-CN" sz="32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在那里我寻求祢。</a:t>
            </a:r>
            <a:endParaRPr lang="en-US" altLang="zh-CN" sz="32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endParaRPr lang="en-US" altLang="zh-CN" sz="20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 will come to You in prayer, </a:t>
            </a: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 will seek Your face,</a:t>
            </a: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 will stand within the gap, </a:t>
            </a: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There will I intercede.</a:t>
            </a:r>
          </a:p>
          <a:p>
            <a:pPr algn="ctr"/>
            <a:endParaRPr lang="zh-CN" altLang="en-US" sz="2800" b="0" i="0" dirty="0">
              <a:solidFill>
                <a:srgbClr val="5C6873"/>
              </a:solidFill>
              <a:effectLst/>
              <a:latin typeface="Mukta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endParaRPr lang="en-US" altLang="zh-CN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63B4E9-CDEB-FF47-F9F4-785B856C01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2F43A268-A39A-582B-9C5E-103414EA8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617220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我以祷告来到你跟前 </a:t>
            </a:r>
            <a:endParaRPr lang="en-US" altLang="zh-CN" sz="3200" b="1" i="0" dirty="0">
              <a:solidFill>
                <a:srgbClr val="FF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Every Time I Pray</a:t>
            </a:r>
            <a:r>
              <a:rPr 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2</a:t>
            </a:r>
            <a:r>
              <a:rPr lang="en-US" altLang="zh-CN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/5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6814B23B-B42E-DECF-0BDA-6F4B49C553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370" y="1939290"/>
            <a:ext cx="10081260" cy="430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（副歌）每一次我祷告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我摇动祢的手，</a:t>
            </a: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祷告做的事，我的手不能做。</a:t>
            </a: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每一次我祷告，大山被挪移，</a:t>
            </a: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道路被铺平，使列国归向祢。</a:t>
            </a:r>
            <a:endParaRPr lang="en-US" altLang="zh-CN" sz="32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endParaRPr lang="en-US" altLang="zh-CN" sz="20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 every time I pray, I move the hand of God,</a:t>
            </a: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 prayer does the things, my hands cannot do. </a:t>
            </a: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 every time I pray, the mountains are removed,</a:t>
            </a: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paths are made straight, and nations turn to You.</a:t>
            </a:r>
            <a:endParaRPr lang="zh-CN" altLang="en-US" sz="2800" b="0" i="0" dirty="0">
              <a:effectLst/>
              <a:latin typeface="Mukta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endParaRPr lang="en-US" altLang="zh-CN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3380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A736E5-AB64-55E5-BD29-FDA2FA9C9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43FA6E03-D84D-6634-D750-AFF1BECD3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617220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我以祷告来到你跟前 </a:t>
            </a:r>
            <a:endParaRPr lang="en-US" altLang="zh-CN" sz="3200" b="1" i="0" dirty="0">
              <a:solidFill>
                <a:srgbClr val="FF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Every Time I Pray</a:t>
            </a:r>
            <a:r>
              <a:rPr 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3</a:t>
            </a:r>
            <a:r>
              <a:rPr lang="en-US" altLang="zh-CN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/5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6C33AB5E-D740-3A19-E70B-59AB62EC8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370" y="1939290"/>
            <a:ext cx="10081260" cy="430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en-US" altLang="zh-CN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2 </a:t>
            </a: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主，我是软弱及无助，　</a:t>
            </a: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祢却是我的力量。</a:t>
            </a: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以祢亲切的手引导我，　</a:t>
            </a: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那就是我的得胜。</a:t>
            </a:r>
            <a:endParaRPr lang="en-US" altLang="zh-CN" sz="32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endParaRPr lang="zh-CN" altLang="en-US" sz="20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 am weak and helpless, Lord,</a:t>
            </a: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You, my strength shall be,</a:t>
            </a: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Guide me with Your gracious hand,</a:t>
            </a: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There will my victory be.</a:t>
            </a:r>
            <a:endParaRPr lang="zh-CN" altLang="en-US" sz="2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endParaRPr lang="en-US" altLang="zh-CN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42121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B6D468-A5C4-7052-78CD-C0FCD37A54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3F5C94FD-7390-ABB8-1233-793D52CF6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617220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我以祷告来到你跟前 </a:t>
            </a:r>
            <a:endParaRPr lang="en-US" altLang="zh-CN" sz="3200" b="1" i="0" dirty="0">
              <a:solidFill>
                <a:srgbClr val="FF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Every Time I Pray</a:t>
            </a:r>
            <a:r>
              <a:rPr 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4</a:t>
            </a:r>
            <a:r>
              <a:rPr lang="en-US" altLang="zh-CN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/5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AA023227-9FB9-8CD1-DB9F-1D3908F50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370" y="1939290"/>
            <a:ext cx="10081260" cy="430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（副歌）</a:t>
            </a: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每一次我祷告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我摇动祢的手，</a:t>
            </a: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祷告做的事，我的手不能做。</a:t>
            </a: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每一次我祷告，大山被挪移，</a:t>
            </a: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道路被铺平，使列国归向祢。</a:t>
            </a:r>
            <a:endParaRPr lang="en-US" altLang="zh-CN" sz="32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endParaRPr lang="en-US" altLang="zh-CN" sz="20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 every time I pray, I move the hand of God,</a:t>
            </a: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 prayer does the things, my hands cannot do. </a:t>
            </a: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 every time I pray, the mountains are removed,</a:t>
            </a: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paths are made straight, and nations turn to You.</a:t>
            </a:r>
            <a:endParaRPr lang="zh-CN" altLang="en-US" sz="2800" b="0" i="0" dirty="0">
              <a:effectLst/>
              <a:latin typeface="Mukta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endParaRPr lang="en-US" altLang="zh-CN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98738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2944A-3582-0FC1-0775-76C320BCDA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B47E1C52-B4F8-37CC-D947-4EEB6BF00A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617220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我以祷告来到你跟前 </a:t>
            </a:r>
            <a:endParaRPr lang="en-US" altLang="zh-CN" sz="3200" b="1" i="0" dirty="0">
              <a:solidFill>
                <a:srgbClr val="FF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Every Time I Pray</a:t>
            </a:r>
            <a:r>
              <a:rPr 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5/5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52A72D1C-68B7-094A-CDFD-D3E26DFE5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370" y="1939290"/>
            <a:ext cx="10081260" cy="430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（副歌）</a:t>
            </a: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每一次我祷告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我摇动祢的手，</a:t>
            </a: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祷告做的事，我的手不能做。</a:t>
            </a: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每一次我祷告，大山被挪移，</a:t>
            </a: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道路被铺平，使列国归向祢。</a:t>
            </a:r>
            <a:endParaRPr lang="en-US" altLang="zh-CN" sz="32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endParaRPr lang="en-US" altLang="zh-CN" sz="20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 every time I pray, I move the hand of God,</a:t>
            </a: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 prayer does the things, my hands cannot do. </a:t>
            </a: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 every time I pray, the mountains are removed,</a:t>
            </a:r>
          </a:p>
          <a:p>
            <a:pPr algn="ctr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paths are made straight, and nations turn to You.</a:t>
            </a:r>
            <a:endParaRPr lang="zh-CN" altLang="en-US" sz="2800" b="0" i="0" dirty="0">
              <a:effectLst/>
              <a:latin typeface="Mukta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endParaRPr lang="en-US" altLang="zh-CN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65578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1530</TotalTime>
  <Words>512</Words>
  <Application>Microsoft Office PowerPoint</Application>
  <PresentationFormat>Widescreen</PresentationFormat>
  <Paragraphs>60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Microsoft YaHei</vt:lpstr>
      <vt:lpstr>Mukta</vt:lpstr>
      <vt:lpstr>TSC FLi S5 TT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2023-09-04T01:20:05Z</dcterms:created>
  <dcterms:modified xsi:type="dcterms:W3CDTF">2026-03-06T04:25:46Z</dcterms:modified>
</cp:coreProperties>
</file>